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60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EF50A8-AC3E-0F40-AEE7-044EFB01A7DF}" v="3" dt="2020-10-29T12:11:03.311"/>
    <p1510:client id="{BC11511A-DDAF-472A-969D-3BF7E33BB838}" v="1" dt="2020-10-29T14:18:45.9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903"/>
  </p:normalViewPr>
  <p:slideViewPr>
    <p:cSldViewPr snapToGrid="0" snapToObjects="1">
      <p:cViewPr varScale="1">
        <p:scale>
          <a:sx n="103" d="100"/>
          <a:sy n="103" d="100"/>
        </p:scale>
        <p:origin x="144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ktor Frideen" userId="1d27030c-78c5-4ada-ac55-e31ef669fc47" providerId="ADAL" clId="{49EF50A8-AC3E-0F40-AEE7-044EFB01A7DF}"/>
    <pc:docChg chg="custSel mod addSld modSld">
      <pc:chgData name="Viktor Frideen" userId="1d27030c-78c5-4ada-ac55-e31ef669fc47" providerId="ADAL" clId="{49EF50A8-AC3E-0F40-AEE7-044EFB01A7DF}" dt="2020-10-29T12:14:43.994" v="37" actId="478"/>
      <pc:docMkLst>
        <pc:docMk/>
      </pc:docMkLst>
      <pc:sldChg chg="addSp delSp modSp delAnim modAnim">
        <pc:chgData name="Viktor Frideen" userId="1d27030c-78c5-4ada-ac55-e31ef669fc47" providerId="ADAL" clId="{49EF50A8-AC3E-0F40-AEE7-044EFB01A7DF}" dt="2020-10-29T12:14:43.994" v="37" actId="478"/>
        <pc:sldMkLst>
          <pc:docMk/>
          <pc:sldMk cId="477503025" sldId="262"/>
        </pc:sldMkLst>
        <pc:picChg chg="add del mod">
          <ac:chgData name="Viktor Frideen" userId="1d27030c-78c5-4ada-ac55-e31ef669fc47" providerId="ADAL" clId="{49EF50A8-AC3E-0F40-AEE7-044EFB01A7DF}" dt="2020-10-29T12:14:43.994" v="37" actId="478"/>
          <ac:picMkLst>
            <pc:docMk/>
            <pc:sldMk cId="477503025" sldId="262"/>
            <ac:picMk id="7" creationId="{0E630BE5-CEC2-3F4F-9B34-8B988F555C7F}"/>
          </ac:picMkLst>
        </pc:picChg>
      </pc:sldChg>
      <pc:sldChg chg="addSp delSp modSp add mod setBg">
        <pc:chgData name="Viktor Frideen" userId="1d27030c-78c5-4ada-ac55-e31ef669fc47" providerId="ADAL" clId="{49EF50A8-AC3E-0F40-AEE7-044EFB01A7DF}" dt="2020-10-29T12:08:30.879" v="35" actId="1037"/>
        <pc:sldMkLst>
          <pc:docMk/>
          <pc:sldMk cId="1049744484" sldId="265"/>
        </pc:sldMkLst>
        <pc:spChg chg="mod">
          <ac:chgData name="Viktor Frideen" userId="1d27030c-78c5-4ada-ac55-e31ef669fc47" providerId="ADAL" clId="{49EF50A8-AC3E-0F40-AEE7-044EFB01A7DF}" dt="2020-10-29T12:06:25.543" v="5" actId="20577"/>
          <ac:spMkLst>
            <pc:docMk/>
            <pc:sldMk cId="1049744484" sldId="265"/>
            <ac:spMk id="2" creationId="{4D84CE2E-BF7E-2C4A-B71E-61B43DFEF488}"/>
          </ac:spMkLst>
        </pc:spChg>
        <pc:spChg chg="del mod">
          <ac:chgData name="Viktor Frideen" userId="1d27030c-78c5-4ada-ac55-e31ef669fc47" providerId="ADAL" clId="{49EF50A8-AC3E-0F40-AEE7-044EFB01A7DF}" dt="2020-10-29T12:07:35.026" v="6"/>
          <ac:spMkLst>
            <pc:docMk/>
            <pc:sldMk cId="1049744484" sldId="265"/>
            <ac:spMk id="3" creationId="{704A9FAB-0945-1E49-A6E7-1ADBA0134755}"/>
          </ac:spMkLst>
        </pc:spChg>
        <pc:spChg chg="add">
          <ac:chgData name="Viktor Frideen" userId="1d27030c-78c5-4ada-ac55-e31ef669fc47" providerId="ADAL" clId="{49EF50A8-AC3E-0F40-AEE7-044EFB01A7DF}" dt="2020-10-29T12:05:31.466" v="1" actId="26606"/>
          <ac:spMkLst>
            <pc:docMk/>
            <pc:sldMk cId="1049744484" sldId="265"/>
            <ac:spMk id="8" creationId="{6BFC9644-673A-459F-B3C5-9310A4E50E3B}"/>
          </ac:spMkLst>
        </pc:spChg>
        <pc:spChg chg="add">
          <ac:chgData name="Viktor Frideen" userId="1d27030c-78c5-4ada-ac55-e31ef669fc47" providerId="ADAL" clId="{49EF50A8-AC3E-0F40-AEE7-044EFB01A7DF}" dt="2020-10-29T12:05:31.466" v="1" actId="26606"/>
          <ac:spMkLst>
            <pc:docMk/>
            <pc:sldMk cId="1049744484" sldId="265"/>
            <ac:spMk id="39" creationId="{7D1C411D-0818-4640-8657-2AF78250C802}"/>
          </ac:spMkLst>
        </pc:spChg>
        <pc:grpChg chg="add">
          <ac:chgData name="Viktor Frideen" userId="1d27030c-78c5-4ada-ac55-e31ef669fc47" providerId="ADAL" clId="{49EF50A8-AC3E-0F40-AEE7-044EFB01A7DF}" dt="2020-10-29T12:05:31.466" v="1" actId="26606"/>
          <ac:grpSpMkLst>
            <pc:docMk/>
            <pc:sldMk cId="1049744484" sldId="265"/>
            <ac:grpSpMk id="10" creationId="{4ADB9295-9645-4BF2-ADFD-75800B7FAD06}"/>
          </ac:grpSpMkLst>
        </pc:grpChg>
        <pc:picChg chg="add mod">
          <ac:chgData name="Viktor Frideen" userId="1d27030c-78c5-4ada-ac55-e31ef669fc47" providerId="ADAL" clId="{49EF50A8-AC3E-0F40-AEE7-044EFB01A7DF}" dt="2020-10-29T12:08:30.879" v="35" actId="1037"/>
          <ac:picMkLst>
            <pc:docMk/>
            <pc:sldMk cId="1049744484" sldId="265"/>
            <ac:picMk id="5" creationId="{F3B376DD-9E37-CA4A-961C-B20437467EC5}"/>
          </ac:picMkLst>
        </pc:picChg>
      </pc:sldChg>
    </pc:docChg>
  </pc:docChgLst>
  <pc:docChgLst>
    <pc:chgData name="Viktor Frideen" userId="1d27030c-78c5-4ada-ac55-e31ef669fc47" providerId="ADAL" clId="{BC11511A-DDAF-472A-969D-3BF7E33BB838}"/>
    <pc:docChg chg="undo modSld">
      <pc:chgData name="Viktor Frideen" userId="1d27030c-78c5-4ada-ac55-e31ef669fc47" providerId="ADAL" clId="{BC11511A-DDAF-472A-969D-3BF7E33BB838}" dt="2020-10-29T14:19:40.889" v="14" actId="14100"/>
      <pc:docMkLst>
        <pc:docMk/>
      </pc:docMkLst>
      <pc:sldChg chg="addSp modSp modAnim">
        <pc:chgData name="Viktor Frideen" userId="1d27030c-78c5-4ada-ac55-e31ef669fc47" providerId="ADAL" clId="{BC11511A-DDAF-472A-969D-3BF7E33BB838}" dt="2020-10-29T14:19:40.889" v="14" actId="14100"/>
        <pc:sldMkLst>
          <pc:docMk/>
          <pc:sldMk cId="477503025" sldId="262"/>
        </pc:sldMkLst>
        <pc:picChg chg="add mod">
          <ac:chgData name="Viktor Frideen" userId="1d27030c-78c5-4ada-ac55-e31ef669fc47" providerId="ADAL" clId="{BC11511A-DDAF-472A-969D-3BF7E33BB838}" dt="2020-10-29T14:19:40.889" v="14" actId="14100"/>
          <ac:picMkLst>
            <pc:docMk/>
            <pc:sldMk cId="477503025" sldId="262"/>
            <ac:picMk id="3" creationId="{80A7A51A-7F70-4A49-8B25-5D3B35316C9A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ZioRynZIzdU?feature=oembed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1">
            <a:extLst>
              <a:ext uri="{FF2B5EF4-FFF2-40B4-BE49-F238E27FC236}">
                <a16:creationId xmlns:a16="http://schemas.microsoft.com/office/drawing/2014/main" id="{4D6A640B-6684-4338-9199-6EE758735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13">
            <a:extLst>
              <a:ext uri="{FF2B5EF4-FFF2-40B4-BE49-F238E27FC236}">
                <a16:creationId xmlns:a16="http://schemas.microsoft.com/office/drawing/2014/main" id="{5BAB052D-92E4-4715-895B-E42323075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2305051" cy="6858001"/>
            <a:chOff x="0" y="0"/>
            <a:chExt cx="2305051" cy="6858001"/>
          </a:xfrm>
          <a:solidFill>
            <a:schemeClr val="bg2">
              <a:lumMod val="60000"/>
              <a:lumOff val="40000"/>
              <a:alpha val="60000"/>
            </a:schemeClr>
          </a:solidFill>
          <a:effectLst/>
        </p:grpSpPr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F9792D54-14D4-44D6-A491-DEA72C26C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6">
              <a:extLst>
                <a:ext uri="{FF2B5EF4-FFF2-40B4-BE49-F238E27FC236}">
                  <a16:creationId xmlns:a16="http://schemas.microsoft.com/office/drawing/2014/main" id="{D3CB19E7-637B-4FA1-B5E7-E35CF50AD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7">
              <a:extLst>
                <a:ext uri="{FF2B5EF4-FFF2-40B4-BE49-F238E27FC236}">
                  <a16:creationId xmlns:a16="http://schemas.microsoft.com/office/drawing/2014/main" id="{B8CED72B-CBE7-450E-BE7C-247E88439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Rectangle 8">
              <a:extLst>
                <a:ext uri="{FF2B5EF4-FFF2-40B4-BE49-F238E27FC236}">
                  <a16:creationId xmlns:a16="http://schemas.microsoft.com/office/drawing/2014/main" id="{3BBD7465-3665-40AE-98E8-F8503EE20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86CB6F49-3080-4A29-860D-F8F1AC4AC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EA3A8EBB-EC1C-42C6-B409-E065ACD0E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0F0AAA08-BD9A-4F88-A60C-F2ECB84CE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44ACFC6E-01EE-4A01-8C39-0C4BC6B4EF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3">
              <a:extLst>
                <a:ext uri="{FF2B5EF4-FFF2-40B4-BE49-F238E27FC236}">
                  <a16:creationId xmlns:a16="http://schemas.microsoft.com/office/drawing/2014/main" id="{DDE8B861-702A-45C6-A7C5-D20764B55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4">
              <a:extLst>
                <a:ext uri="{FF2B5EF4-FFF2-40B4-BE49-F238E27FC236}">
                  <a16:creationId xmlns:a16="http://schemas.microsoft.com/office/drawing/2014/main" id="{28DFAFFC-4BAC-4606-8F45-47284ED2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5">
              <a:extLst>
                <a:ext uri="{FF2B5EF4-FFF2-40B4-BE49-F238E27FC236}">
                  <a16:creationId xmlns:a16="http://schemas.microsoft.com/office/drawing/2014/main" id="{B141C913-8CB4-4E5B-B684-BD40367775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6">
              <a:extLst>
                <a:ext uri="{FF2B5EF4-FFF2-40B4-BE49-F238E27FC236}">
                  <a16:creationId xmlns:a16="http://schemas.microsoft.com/office/drawing/2014/main" id="{81E80ADE-DC6D-491B-BAC4-A90D44FD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7">
              <a:extLst>
                <a:ext uri="{FF2B5EF4-FFF2-40B4-BE49-F238E27FC236}">
                  <a16:creationId xmlns:a16="http://schemas.microsoft.com/office/drawing/2014/main" id="{4A425A61-47B5-41CA-A1D6-21C358B89D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8">
              <a:extLst>
                <a:ext uri="{FF2B5EF4-FFF2-40B4-BE49-F238E27FC236}">
                  <a16:creationId xmlns:a16="http://schemas.microsoft.com/office/drawing/2014/main" id="{B44D4532-40A1-4CEB-8A1C-711180D586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9">
              <a:extLst>
                <a:ext uri="{FF2B5EF4-FFF2-40B4-BE49-F238E27FC236}">
                  <a16:creationId xmlns:a16="http://schemas.microsoft.com/office/drawing/2014/main" id="{31056221-3B7D-4E0B-A366-3E03523EF5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0">
              <a:extLst>
                <a:ext uri="{FF2B5EF4-FFF2-40B4-BE49-F238E27FC236}">
                  <a16:creationId xmlns:a16="http://schemas.microsoft.com/office/drawing/2014/main" id="{0F4CE988-2CA1-4875-8419-BC9914E7A9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1">
              <a:extLst>
                <a:ext uri="{FF2B5EF4-FFF2-40B4-BE49-F238E27FC236}">
                  <a16:creationId xmlns:a16="http://schemas.microsoft.com/office/drawing/2014/main" id="{D5E11DED-8522-4839-A2C5-9D64FBB03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3A1EE55C-F160-4A56-ABFE-5EE18FE21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3">
              <a:extLst>
                <a:ext uri="{FF2B5EF4-FFF2-40B4-BE49-F238E27FC236}">
                  <a16:creationId xmlns:a16="http://schemas.microsoft.com/office/drawing/2014/main" id="{519A9CFB-FBD5-4742-9228-976E852BC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4">
              <a:extLst>
                <a:ext uri="{FF2B5EF4-FFF2-40B4-BE49-F238E27FC236}">
                  <a16:creationId xmlns:a16="http://schemas.microsoft.com/office/drawing/2014/main" id="{E808A3F5-6663-49E0-B6BB-AFBBCD50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5">
              <a:extLst>
                <a:ext uri="{FF2B5EF4-FFF2-40B4-BE49-F238E27FC236}">
                  <a16:creationId xmlns:a16="http://schemas.microsoft.com/office/drawing/2014/main" id="{33A492F1-3A43-47FE-8E3E-4BF2B7864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6">
              <a:extLst>
                <a:ext uri="{FF2B5EF4-FFF2-40B4-BE49-F238E27FC236}">
                  <a16:creationId xmlns:a16="http://schemas.microsoft.com/office/drawing/2014/main" id="{2ED7DF23-0B1F-4E17-8EC2-1B74D318F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7">
              <a:extLst>
                <a:ext uri="{FF2B5EF4-FFF2-40B4-BE49-F238E27FC236}">
                  <a16:creationId xmlns:a16="http://schemas.microsoft.com/office/drawing/2014/main" id="{FE1204BD-7481-4989-957D-B61AEA964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8">
              <a:extLst>
                <a:ext uri="{FF2B5EF4-FFF2-40B4-BE49-F238E27FC236}">
                  <a16:creationId xmlns:a16="http://schemas.microsoft.com/office/drawing/2014/main" id="{DD3C5673-1874-477D-AE35-B37A91974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9">
              <a:extLst>
                <a:ext uri="{FF2B5EF4-FFF2-40B4-BE49-F238E27FC236}">
                  <a16:creationId xmlns:a16="http://schemas.microsoft.com/office/drawing/2014/main" id="{DA963A0C-386F-4A9E-89E8-67081094B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30">
              <a:extLst>
                <a:ext uri="{FF2B5EF4-FFF2-40B4-BE49-F238E27FC236}">
                  <a16:creationId xmlns:a16="http://schemas.microsoft.com/office/drawing/2014/main" id="{D527BB52-D4EE-4CAA-A8A0-53A27DC7FF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31">
              <a:extLst>
                <a:ext uri="{FF2B5EF4-FFF2-40B4-BE49-F238E27FC236}">
                  <a16:creationId xmlns:a16="http://schemas.microsoft.com/office/drawing/2014/main" id="{2A037511-5E0A-4293-81AB-28C5DC96B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2">
              <a:extLst>
                <a:ext uri="{FF2B5EF4-FFF2-40B4-BE49-F238E27FC236}">
                  <a16:creationId xmlns:a16="http://schemas.microsoft.com/office/drawing/2014/main" id="{42A7FE1C-EF14-483B-B5FC-FDC150282A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Rectangle 33">
              <a:extLst>
                <a:ext uri="{FF2B5EF4-FFF2-40B4-BE49-F238E27FC236}">
                  <a16:creationId xmlns:a16="http://schemas.microsoft.com/office/drawing/2014/main" id="{45A82D49-825B-47BC-8622-A1D54C5C2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039D74A5-B4AF-4800-B941-E5F8CD44E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70B5D059-1472-474F-BDE6-881B5D1CD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736D79CC-81E0-4C87-ABAC-58197ADBD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7E72BA97-1228-4006-B095-8D9FB45FB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36FA3A99-37FB-4B03-A810-425BC9B37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2E45B959-2AD5-4FE4-BF6A-4F011011C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CEE29A17-924F-4EED-A18C-E6A0137E5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EFB8BDF1-3A59-4EE5-BFAB-4F4B301E3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8F94E417-93B4-4071-A6D1-AE66CA682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A18F44A8-385D-4EB4-A013-7EB252A27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B25FB320-9784-4EA9-B1AE-3BF9106E6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Rectangle 45">
              <a:extLst>
                <a:ext uri="{FF2B5EF4-FFF2-40B4-BE49-F238E27FC236}">
                  <a16:creationId xmlns:a16="http://schemas.microsoft.com/office/drawing/2014/main" id="{C9EB05E6-5BE4-4EE1-9F0C-E8B57B362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C66CAA98-15DB-4EF7-B2CA-54F523A3C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7A30C330-EB27-4D08-82D2-7311A8505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285C54D0-DCD8-43CD-AE6D-00487565C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BC525C34-0A4A-4042-8FA3-F64A115AE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870751A2-DBE9-4631-86D3-800E774916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ED6D7806-3E23-488D-80ED-281D3DA72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170E0895-F9C9-44BA-AF81-F7938C7E4F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75AD3DD3-BD4A-4DD9-9AC1-C60E34174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D047B55E-0847-4696-8101-A643C3C7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5">
              <a:extLst>
                <a:ext uri="{FF2B5EF4-FFF2-40B4-BE49-F238E27FC236}">
                  <a16:creationId xmlns:a16="http://schemas.microsoft.com/office/drawing/2014/main" id="{CB3EF1DB-37BD-463B-A542-7AA57DC9F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6">
              <a:extLst>
                <a:ext uri="{FF2B5EF4-FFF2-40B4-BE49-F238E27FC236}">
                  <a16:creationId xmlns:a16="http://schemas.microsoft.com/office/drawing/2014/main" id="{95D0E013-2F18-4248-9D83-3BFF25A05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7">
              <a:extLst>
                <a:ext uri="{FF2B5EF4-FFF2-40B4-BE49-F238E27FC236}">
                  <a16:creationId xmlns:a16="http://schemas.microsoft.com/office/drawing/2014/main" id="{E7D95722-3A1F-4917-8C16-D4D409941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8">
              <a:extLst>
                <a:ext uri="{FF2B5EF4-FFF2-40B4-BE49-F238E27FC236}">
                  <a16:creationId xmlns:a16="http://schemas.microsoft.com/office/drawing/2014/main" id="{A54912BE-A961-4720-992C-09A2D13DE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70" name="Round Diagonal Corner Rectangle 7">
            <a:extLst>
              <a:ext uri="{FF2B5EF4-FFF2-40B4-BE49-F238E27FC236}">
                <a16:creationId xmlns:a16="http://schemas.microsoft.com/office/drawing/2014/main" id="{FF5E4228-419E-44B9-B090-94A9540E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079" y="0"/>
            <a:ext cx="8132922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D7E851-2F46-FF43-8DFE-7A090F9C2C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6" y="963613"/>
            <a:ext cx="7256716" cy="4149724"/>
          </a:xfrm>
        </p:spPr>
        <p:txBody>
          <a:bodyPr anchor="ctr">
            <a:normAutofit/>
          </a:bodyPr>
          <a:lstStyle/>
          <a:p>
            <a:r>
              <a:rPr lang="en-GB" dirty="0" err="1"/>
              <a:t>Utveckling</a:t>
            </a:r>
            <a:r>
              <a:rPr lang="en-GB" dirty="0"/>
              <a:t> </a:t>
            </a:r>
            <a:r>
              <a:rPr lang="en-GB" dirty="0" err="1"/>
              <a:t>av</a:t>
            </a:r>
            <a:r>
              <a:rPr lang="en-GB" dirty="0"/>
              <a:t> </a:t>
            </a:r>
            <a:r>
              <a:rPr lang="en-GB" dirty="0" err="1"/>
              <a:t>modulärt</a:t>
            </a:r>
            <a:r>
              <a:rPr lang="en-GB" dirty="0"/>
              <a:t> </a:t>
            </a:r>
            <a:r>
              <a:rPr lang="en-GB" dirty="0" err="1"/>
              <a:t>larmssystem</a:t>
            </a:r>
            <a:br>
              <a:rPr lang="en-SE" sz="6000" dirty="0"/>
            </a:br>
            <a:r>
              <a:rPr lang="en-SE" sz="2800" dirty="0"/>
              <a:t>Grupp 11</a:t>
            </a:r>
            <a:br>
              <a:rPr lang="en-SE" sz="6000" dirty="0"/>
            </a:br>
            <a:endParaRPr lang="en-SE" sz="6000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0A2F8AB7-4BD0-1B47-B779-D61BB4BA4B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571" y="963612"/>
            <a:ext cx="2502269" cy="4149725"/>
          </a:xfrm>
        </p:spPr>
        <p:txBody>
          <a:bodyPr anchor="ctr">
            <a:normAutofit/>
          </a:bodyPr>
          <a:lstStyle/>
          <a:p>
            <a:pPr algn="r"/>
            <a:endParaRPr lang="en-SE">
              <a:solidFill>
                <a:schemeClr val="tx1"/>
              </a:solidFill>
            </a:endParaRPr>
          </a:p>
        </p:txBody>
      </p:sp>
      <p:pic>
        <p:nvPicPr>
          <p:cNvPr id="120" name="introsida" descr="introsida">
            <a:hlinkClick r:id="" action="ppaction://media"/>
            <a:extLst>
              <a:ext uri="{FF2B5EF4-FFF2-40B4-BE49-F238E27FC236}">
                <a16:creationId xmlns:a16="http://schemas.microsoft.com/office/drawing/2014/main" id="{FF6D59F8-6852-964B-B8B3-A0E6212337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39499" y="593486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262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91" fill="hold"/>
                                        <p:tgtEl>
                                          <p:spTgt spid="1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05AA655-6363-1945-A60A-9106CFE30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SE" dirty="0"/>
              <a:t>GRUPP-MEDLEMMAR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CE65B-2FAB-364E-AA36-8EFE299A2C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/>
          </a:bodyPr>
          <a:lstStyle/>
          <a:p>
            <a:r>
              <a:rPr lang="en-SE" dirty="0"/>
              <a:t>Titus Blosse</a:t>
            </a:r>
          </a:p>
          <a:p>
            <a:r>
              <a:rPr lang="en-SE" dirty="0"/>
              <a:t>Viktor Frideen</a:t>
            </a:r>
          </a:p>
          <a:p>
            <a:r>
              <a:rPr lang="en-SE" dirty="0"/>
              <a:t>Nazif Kadiroglu</a:t>
            </a:r>
          </a:p>
          <a:p>
            <a:r>
              <a:rPr lang="en-SE" dirty="0"/>
              <a:t>Markus Moen</a:t>
            </a:r>
          </a:p>
          <a:p>
            <a:r>
              <a:rPr lang="en-SE" dirty="0"/>
              <a:t>Lukas Schiavone</a:t>
            </a:r>
          </a:p>
          <a:p>
            <a:r>
              <a:rPr lang="en-SE" dirty="0"/>
              <a:t>Fredrik Österström</a:t>
            </a:r>
          </a:p>
        </p:txBody>
      </p:sp>
      <p:pic>
        <p:nvPicPr>
          <p:cNvPr id="4" name="gruppmedlemmar" descr="gruppmedlemmar">
            <a:hlinkClick r:id="" action="ppaction://media"/>
            <a:extLst>
              <a:ext uri="{FF2B5EF4-FFF2-40B4-BE49-F238E27FC236}">
                <a16:creationId xmlns:a16="http://schemas.microsoft.com/office/drawing/2014/main" id="{E2599F02-FFD5-CB40-B971-D39EA29D67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45850" y="591819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660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5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8FC5EDE-D6A6-0E43-89FA-5E588299E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SE" sz="2500"/>
              <a:t>Projekthantering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33AFF-E0F9-CD43-89D4-A8CE69B65B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/>
          </a:bodyPr>
          <a:lstStyle/>
          <a:p>
            <a:r>
              <a:rPr lang="en-SE" dirty="0"/>
              <a:t>Uppdelning</a:t>
            </a:r>
          </a:p>
          <a:p>
            <a:pPr lvl="1"/>
            <a:r>
              <a:rPr lang="en-SE" dirty="0"/>
              <a:t>Tre undergrupper</a:t>
            </a:r>
          </a:p>
          <a:p>
            <a:pPr lvl="2"/>
            <a:r>
              <a:rPr lang="en-SE" dirty="0"/>
              <a:t>CAN-protokoll</a:t>
            </a:r>
          </a:p>
          <a:p>
            <a:pPr lvl="2"/>
            <a:r>
              <a:rPr lang="en-SE" dirty="0"/>
              <a:t>Periferienhet</a:t>
            </a:r>
          </a:p>
          <a:p>
            <a:pPr lvl="2"/>
            <a:r>
              <a:rPr lang="en-SE" dirty="0"/>
              <a:t>Centralenhen</a:t>
            </a:r>
          </a:p>
          <a:p>
            <a:pPr lvl="1"/>
            <a:r>
              <a:rPr lang="en-SE" dirty="0"/>
              <a:t>Alla kunde arbeta paralellt</a:t>
            </a:r>
          </a:p>
          <a:p>
            <a:pPr lvl="1"/>
            <a:r>
              <a:rPr lang="en-SE" dirty="0"/>
              <a:t>CAN fungerade tidigt</a:t>
            </a:r>
          </a:p>
          <a:p>
            <a:r>
              <a:rPr lang="en-SE" dirty="0"/>
              <a:t>Gränserna mellan grupperna försvann under arbetet</a:t>
            </a:r>
          </a:p>
        </p:txBody>
      </p:sp>
      <p:pic>
        <p:nvPicPr>
          <p:cNvPr id="4" name="projekthantering" descr="projekthantering">
            <a:hlinkClick r:id="" action="ppaction://media"/>
            <a:extLst>
              <a:ext uri="{FF2B5EF4-FFF2-40B4-BE49-F238E27FC236}">
                <a16:creationId xmlns:a16="http://schemas.microsoft.com/office/drawing/2014/main" id="{0421DFF4-36F5-1A4E-8AA0-508C9A484A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15688" y="5903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606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5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47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8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59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4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42F96B-7727-3B43-A821-947806896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SE" dirty="0"/>
              <a:t>Svårigheter</a:t>
            </a:r>
          </a:p>
        </p:txBody>
      </p:sp>
      <p:sp useBgFill="1">
        <p:nvSpPr>
          <p:cNvPr id="75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B8D54-1EE3-CD43-B26B-0E6833DC2C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/>
          </a:bodyPr>
          <a:lstStyle/>
          <a:p>
            <a:r>
              <a:rPr lang="en-SE" dirty="0"/>
              <a:t>Debugging</a:t>
            </a:r>
          </a:p>
          <a:p>
            <a:pPr lvl="1"/>
            <a:r>
              <a:rPr lang="en-SE" dirty="0"/>
              <a:t>Debugverktyg</a:t>
            </a:r>
          </a:p>
          <a:p>
            <a:r>
              <a:rPr lang="en-SE" dirty="0"/>
              <a:t>Hårdvaran</a:t>
            </a:r>
          </a:p>
          <a:p>
            <a:r>
              <a:rPr lang="en-SE" dirty="0"/>
              <a:t>Biblioteken</a:t>
            </a:r>
          </a:p>
          <a:p>
            <a:r>
              <a:rPr lang="en-SE" dirty="0"/>
              <a:t>Asynkron bug med avbrott</a:t>
            </a:r>
          </a:p>
        </p:txBody>
      </p:sp>
      <p:pic>
        <p:nvPicPr>
          <p:cNvPr id="4" name="svarigheter" descr="svarigheter">
            <a:hlinkClick r:id="" action="ppaction://media"/>
            <a:extLst>
              <a:ext uri="{FF2B5EF4-FFF2-40B4-BE49-F238E27FC236}">
                <a16:creationId xmlns:a16="http://schemas.microsoft.com/office/drawing/2014/main" id="{3F17466F-B192-B145-8E84-F739479B79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42663" y="585946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822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9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7CA64D9-CEE4-F14B-9664-0B3120BA9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8611" y="102956"/>
            <a:ext cx="3059969" cy="4697413"/>
          </a:xfrm>
        </p:spPr>
        <p:txBody>
          <a:bodyPr anchor="t">
            <a:normAutofit/>
          </a:bodyPr>
          <a:lstStyle/>
          <a:p>
            <a:r>
              <a:rPr lang="en-SE" dirty="0"/>
              <a:t>DEMO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Online Media 2" title="Larmprojekt - grupp11">
            <a:hlinkClick r:id="" action="ppaction://media"/>
            <a:extLst>
              <a:ext uri="{FF2B5EF4-FFF2-40B4-BE49-F238E27FC236}">
                <a16:creationId xmlns:a16="http://schemas.microsoft.com/office/drawing/2014/main" id="{80A7A51A-7F70-4A49-8B25-5D3B35316C9A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192212" y="670620"/>
            <a:ext cx="9807574" cy="551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503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33C96CA-0CA3-6145-ACAD-5072198CF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SE" dirty="0"/>
              <a:t>Vad vi är nöjda med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4E8EE-661C-5C48-A84D-C23C774534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/>
          </a:bodyPr>
          <a:lstStyle/>
          <a:p>
            <a:r>
              <a:rPr lang="en-SE" dirty="0"/>
              <a:t>Allt fungerar</a:t>
            </a:r>
          </a:p>
          <a:p>
            <a:r>
              <a:rPr lang="en-SE" dirty="0"/>
              <a:t>Kodstrukturen</a:t>
            </a:r>
          </a:p>
          <a:p>
            <a:r>
              <a:rPr lang="en-SE" dirty="0"/>
              <a:t>Pollingsystem</a:t>
            </a:r>
          </a:p>
          <a:p>
            <a:r>
              <a:rPr lang="en-SE" dirty="0"/>
              <a:t>Command-system</a:t>
            </a:r>
          </a:p>
        </p:txBody>
      </p:sp>
      <p:pic>
        <p:nvPicPr>
          <p:cNvPr id="4" name="nojda" descr="nojda">
            <a:hlinkClick r:id="" action="ppaction://media"/>
            <a:extLst>
              <a:ext uri="{FF2B5EF4-FFF2-40B4-BE49-F238E27FC236}">
                <a16:creationId xmlns:a16="http://schemas.microsoft.com/office/drawing/2014/main" id="{CA20BF17-4EDB-5648-BAF4-0C544798F8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72825" y="591953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204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7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6CD077C-384D-7644-BCD6-C111A71FD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SE" dirty="0"/>
              <a:t>Slutsatser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7E7309-A790-5D49-A62F-BAA2FA8743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SE" dirty="0"/>
          </a:p>
          <a:p>
            <a:r>
              <a:rPr lang="en-SE" dirty="0"/>
              <a:t>Vad vi lärt oss</a:t>
            </a:r>
          </a:p>
          <a:p>
            <a:pPr lvl="1"/>
            <a:r>
              <a:rPr lang="en-SE" dirty="0"/>
              <a:t>Rapportskrivande</a:t>
            </a:r>
          </a:p>
          <a:p>
            <a:pPr lvl="1"/>
            <a:r>
              <a:rPr lang="en-SE" dirty="0"/>
              <a:t>Kommunikation</a:t>
            </a:r>
          </a:p>
          <a:p>
            <a:pPr lvl="1"/>
            <a:r>
              <a:rPr lang="en-SE" dirty="0"/>
              <a:t>Inblick </a:t>
            </a:r>
            <a:r>
              <a:rPr lang="en-GB" dirty="0"/>
              <a:t>i</a:t>
            </a:r>
            <a:r>
              <a:rPr lang="en-SE" dirty="0"/>
              <a:t> arbetslivet</a:t>
            </a:r>
          </a:p>
          <a:p>
            <a:r>
              <a:rPr lang="en-SE" dirty="0"/>
              <a:t>Förbättringar</a:t>
            </a:r>
          </a:p>
          <a:p>
            <a:pPr lvl="1"/>
            <a:r>
              <a:rPr lang="en-SE" dirty="0"/>
              <a:t>Dokumentera tester under projektet</a:t>
            </a:r>
          </a:p>
          <a:p>
            <a:r>
              <a:rPr lang="en-SE" dirty="0"/>
              <a:t>Vidareutveckling</a:t>
            </a:r>
          </a:p>
          <a:p>
            <a:pPr lvl="1"/>
            <a:r>
              <a:rPr lang="en-SE" dirty="0"/>
              <a:t>Fler typer av periferienheter</a:t>
            </a:r>
          </a:p>
        </p:txBody>
      </p:sp>
      <p:pic>
        <p:nvPicPr>
          <p:cNvPr id="4" name="slutsatser" descr="slutsatser">
            <a:hlinkClick r:id="" action="ppaction://media"/>
            <a:extLst>
              <a:ext uri="{FF2B5EF4-FFF2-40B4-BE49-F238E27FC236}">
                <a16:creationId xmlns:a16="http://schemas.microsoft.com/office/drawing/2014/main" id="{A9E71539-9E14-D945-8054-84350793AC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45850" y="592594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095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1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D84CE2E-BF7E-2C4A-B71E-61B43DFEF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SE" dirty="0"/>
              <a:t>Slut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indoor, electronics, equipment, cluttered&#10;&#10;Description automatically generated">
            <a:extLst>
              <a:ext uri="{FF2B5EF4-FFF2-40B4-BE49-F238E27FC236}">
                <a16:creationId xmlns:a16="http://schemas.microsoft.com/office/drawing/2014/main" id="{F3B376DD-9E37-CA4A-961C-B20437467E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3039" y="550979"/>
            <a:ext cx="8530173" cy="5795032"/>
          </a:xfrm>
        </p:spPr>
      </p:pic>
    </p:spTree>
    <p:extLst>
      <p:ext uri="{BB962C8B-B14F-4D97-AF65-F5344CB8AC3E}">
        <p14:creationId xmlns:p14="http://schemas.microsoft.com/office/powerpoint/2010/main" val="10497444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82</Words>
  <Application>Microsoft Office PowerPoint</Application>
  <PresentationFormat>Widescreen</PresentationFormat>
  <Paragraphs>40</Paragraphs>
  <Slides>8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Tw Cen MT</vt:lpstr>
      <vt:lpstr>Circuit</vt:lpstr>
      <vt:lpstr>Utveckling av modulärt larmssystem Grupp 11 </vt:lpstr>
      <vt:lpstr>GRUPP-MEDLEMMAR</vt:lpstr>
      <vt:lpstr>Projekthantering</vt:lpstr>
      <vt:lpstr>Svårigheter</vt:lpstr>
      <vt:lpstr>DEMO</vt:lpstr>
      <vt:lpstr>Vad vi är nöjda med</vt:lpstr>
      <vt:lpstr>Slutsatser</vt:lpstr>
      <vt:lpstr>Slut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Utveckling av modulärt larmssystem Grupp 11 </dc:title>
  <dc:creator>Viktor Frideen</dc:creator>
  <cp:lastModifiedBy>Viktor Frideen</cp:lastModifiedBy>
  <cp:revision>1</cp:revision>
  <dcterms:created xsi:type="dcterms:W3CDTF">2020-10-29T12:05:31Z</dcterms:created>
  <dcterms:modified xsi:type="dcterms:W3CDTF">2020-10-29T14:19:46Z</dcterms:modified>
</cp:coreProperties>
</file>